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017" r:id="rId3"/>
    <p:sldId id="1018" r:id="rId4"/>
    <p:sldId id="1038" r:id="rId5"/>
    <p:sldId id="1020" r:id="rId6"/>
    <p:sldId id="1039" r:id="rId7"/>
    <p:sldId id="1021" r:id="rId8"/>
    <p:sldId id="1022" r:id="rId9"/>
    <p:sldId id="1023" r:id="rId10"/>
    <p:sldId id="1030" r:id="rId11"/>
    <p:sldId id="1031" r:id="rId12"/>
    <p:sldId id="1032" r:id="rId13"/>
    <p:sldId id="1033" r:id="rId14"/>
    <p:sldId id="1034" r:id="rId15"/>
    <p:sldId id="1035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There are forty.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0397"/>
            <a:ext cx="11485848" cy="526297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ago, there was a 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liked listening to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liked many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play together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一起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players came to play for the 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king was not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“How many players?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the king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king’s servant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仆人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and said, “Fifteen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want more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more and more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越来越多的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 came 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Sixty, seventy, eighty, ninety and one hundred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836712"/>
            <a:ext cx="8326640" cy="6900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654" y="1572614"/>
            <a:ext cx="3154069" cy="43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3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43588"/>
            <a:ext cx="11485848" cy="1949508"/>
          </a:xfrm>
        </p:spPr>
        <p:txBody>
          <a:bodyPr/>
          <a:lstStyle/>
          <a:p>
            <a:pPr lvl="0"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man couldn’t play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came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played for the king for many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king died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new king liked music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asked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players to play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Quietly, the man ran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0176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根据短文内容，选择正确的答案。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king was not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he’s ill in hospital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couldn’t play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wanted more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6"/>
          <p:cNvSpPr txBox="1">
            <a:spLocks/>
          </p:cNvSpPr>
          <p:nvPr/>
        </p:nvSpPr>
        <p:spPr bwMode="auto">
          <a:xfrm>
            <a:off x="360854" y="45003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由短文第二段可知，国王不高兴是因为他想要更多的乐师。故选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198884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right?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king liked one player to play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new king liked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players to play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 couldn’t play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36362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由短文第三段第一句可知，这位男士根本不会吹竽。故选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2495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by one” means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7075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一个接一个地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8"/>
          <p:cNvSpPr txBox="1">
            <a:spLocks/>
          </p:cNvSpPr>
          <p:nvPr/>
        </p:nvSpPr>
        <p:spPr bwMode="auto">
          <a:xfrm>
            <a:off x="360854" y="291965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结合短文第一段和第三段最后一句可知，这位男士之所以逃跑，是因为新国王的做法和老国王是相反的，新国王喜欢听乐师一个一个地吹竽。故选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7385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短文内容，回答下列问题。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name of this story in Chinese?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say to the man?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1283711"/>
            <a:ext cx="3332602" cy="47297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3710" y="2506543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滥竽充数</a:t>
            </a:r>
            <a:endParaRPr lang="zh-CN" altLang="en-US"/>
          </a:p>
        </p:txBody>
      </p:sp>
      <p:sp>
        <p:nvSpPr>
          <p:cNvPr id="5" name="内容占位符 9"/>
          <p:cNvSpPr txBox="1">
            <a:spLocks/>
          </p:cNvSpPr>
          <p:nvPr/>
        </p:nvSpPr>
        <p:spPr bwMode="auto">
          <a:xfrm>
            <a:off x="360854" y="299695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浏览全文可知，本文为中国寓言故事《滥竽充数》。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3710" y="4365332"/>
            <a:ext cx="60526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Work hard to learn</a:t>
            </a:r>
            <a:r>
              <a:rPr lang="zh-CN" altLang="zh-CN">
                <a:cs typeface="Times New Roman" panose="02020603050405020304" pitchFamily="18" charset="0"/>
              </a:rPr>
              <a:t>！</a:t>
            </a:r>
            <a:r>
              <a:rPr lang="zh-CN" altLang="zh-CN">
                <a:cs typeface="宋体" panose="02010600030101010101" pitchFamily="2" charset="-122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>
                <a:cs typeface="宋体" panose="02010600030101010101" pitchFamily="2" charset="-122"/>
              </a:rPr>
              <a:t>）</a:t>
            </a:r>
            <a:endParaRPr lang="zh-CN" altLang="en-US"/>
          </a:p>
        </p:txBody>
      </p:sp>
      <p:sp>
        <p:nvSpPr>
          <p:cNvPr id="7" name="内容占位符 10"/>
          <p:cNvSpPr txBox="1">
            <a:spLocks/>
          </p:cNvSpPr>
          <p:nvPr/>
        </p:nvSpPr>
        <p:spPr bwMode="auto">
          <a:xfrm>
            <a:off x="360854" y="494402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本题为开放性问题，可以给没有真才实学的人提出合理建议。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42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一、判断每组单词画线部分的发音是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ab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	th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yon	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ppy	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053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111281"/>
            <a:ext cx="10756265" cy="796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3402" y="249289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3402" y="317241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3402" y="385342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63402" y="444043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63402" y="509474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63402" y="57399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二、用所给单词的适当形式填空。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in your class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are skipping 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298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how many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用于询问可数名词的数量，其后要接可数名词的复数形式，故填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pupils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10830" y="2038603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pupils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57235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修饰动词要用副词，故填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50990" y="3965217"/>
            <a:ext cx="1343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happily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531175"/>
            <a:ext cx="11485848" cy="194950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are 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having a party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19783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本句为现在进行时，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的现在分词形式为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58902" y="1622597"/>
            <a:ext cx="14029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dancing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数字们正在举办派对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可知主语应是复数，故填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8622" y="2950503"/>
            <a:ext cx="16017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Numbers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701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Numbers are _________a party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933950" algn="l"/>
                <a:tab pos="7712075" algn="l"/>
                <a:tab pos="80105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1250588"/>
            <a:ext cx="7624445" cy="8102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260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动词＋动词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＋其他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是现在进行时的句型结构，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变为现在分词时要去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7303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82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69394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933950" algn="l"/>
                <a:tab pos="7712075" algn="l"/>
                <a:tab pos="80105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_________are there in your class?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5021263" algn="l"/>
                <a:tab pos="7797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pupil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</a:p>
          <a:p>
            <a:pPr lvl="0" indent="1710690" hangingPunct="0">
              <a:spcAft>
                <a:spcPts val="0"/>
              </a:spcAft>
              <a:tabLst>
                <a:tab pos="5021263" algn="l"/>
                <a:tab pos="779780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5021263" algn="l"/>
                <a:tab pos="77978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021263" algn="l"/>
                <a:tab pos="7797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_________forty tigers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5021263" algn="l"/>
                <a:tab pos="7797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1211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用来提问可数名词的数量，后面接可数名词的复数形式。故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2977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0044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是可数名词复数，因此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383662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49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21263" algn="l"/>
                <a:tab pos="7797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_________?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03400" hangingPunct="0">
              <a:spcAft>
                <a:spcPts val="0"/>
              </a:spcAft>
              <a:tabLst>
                <a:tab pos="5021263" algn="l"/>
                <a:tab pos="7797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saw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021263" algn="l"/>
                <a:tab pos="779780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1785938" indent="-1785938">
              <a:spcAft>
                <a:spcPts val="0"/>
              </a:spcAft>
              <a:tabLst>
                <a:tab pos="5021263" algn="l"/>
                <a:tab pos="7797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pick 84 flowers and put them into groups of 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flowers are there in a group?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03400" hangingPunct="0">
              <a:spcAft>
                <a:spcPts val="0"/>
              </a:spcAft>
              <a:tabLst>
                <a:tab pos="5021263" algn="l"/>
                <a:tab pos="77978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Eleven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Fourteen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3214364"/>
            <a:ext cx="2513856" cy="430660"/>
          </a:xfrm>
          <a:prstGeom prst="rect">
            <a:avLst/>
          </a:prstGeom>
        </p:spPr>
      </p:pic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234010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是情态动词，后面接动词要用其原形。故选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5"/>
          <p:cNvSpPr txBox="1">
            <a:spLocks/>
          </p:cNvSpPr>
          <p:nvPr/>
        </p:nvSpPr>
        <p:spPr bwMode="auto">
          <a:xfrm>
            <a:off x="360854" y="50044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本题考查了数学知识。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朵花分为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组，每组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朵。故选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119991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1602" y="31258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四、判断下列句子与所给图片是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 many boys in the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is dancing happily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see four dogs on the grass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lion is at the zoo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big and strong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61.jpg" descr="id:2147495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62862" y="936481"/>
            <a:ext cx="1067752" cy="1412300"/>
          </a:xfrm>
          <a:prstGeom prst="rect">
            <a:avLst/>
          </a:prstGeom>
        </p:spPr>
      </p:pic>
      <p:pic>
        <p:nvPicPr>
          <p:cNvPr id="4" name="ty62.jpg" descr="id:214749550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595264" y="2396138"/>
            <a:ext cx="962660" cy="1551305"/>
          </a:xfrm>
          <a:prstGeom prst="rect">
            <a:avLst/>
          </a:prstGeom>
        </p:spPr>
      </p:pic>
      <p:pic>
        <p:nvPicPr>
          <p:cNvPr id="5" name="ty63.jpg" descr="id:21474955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031311" y="3956772"/>
            <a:ext cx="3672408" cy="790444"/>
          </a:xfrm>
          <a:prstGeom prst="rect">
            <a:avLst/>
          </a:prstGeom>
        </p:spPr>
      </p:pic>
      <p:pic>
        <p:nvPicPr>
          <p:cNvPr id="6" name="ty64.jpg" descr="id:214749551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270932" y="5012817"/>
            <a:ext cx="1193165" cy="134239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82638" y="148478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2638" y="275460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10478" y="404962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09442" y="5198113"/>
            <a:ext cx="4042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F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005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五、连词成句。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are, books, so, there, many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pencils, the, in, box, there, eighty, are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many, pupils, are, in, your, class, how, there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floor, on, there, the, one, is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_______________________________________________________________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74889" y="1971588"/>
            <a:ext cx="420166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There are so many books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4889" y="3232839"/>
            <a:ext cx="563635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There are eighty pencils in the box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528040"/>
            <a:ext cx="73185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How many pupils are there in your class?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4889" y="5872372"/>
            <a:ext cx="427706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There is one on the floor</a:t>
            </a:r>
            <a:r>
              <a:rPr lang="zh-CN" altLang="zh-CN"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755</Words>
  <Application>Microsoft Office PowerPoint</Application>
  <PresentationFormat>自定义</PresentationFormat>
  <Paragraphs>112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411</cp:revision>
  <dcterms:created xsi:type="dcterms:W3CDTF">2020-11-06T05:24:00Z</dcterms:created>
  <dcterms:modified xsi:type="dcterms:W3CDTF">2025-06-10T01:35:04Z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